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620" y="-5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62436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384950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74829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40733-1CC2-4623-B2F8-7D3D6ACE94EF}"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61426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40733-1CC2-4623-B2F8-7D3D6ACE94EF}"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89875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40733-1CC2-4623-B2F8-7D3D6ACE94EF}" type="datetimeFigureOut">
              <a:rPr lang="en-GB" smtClean="0"/>
              <a:t>12/01/2022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34923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40733-1CC2-4623-B2F8-7D3D6ACE94EF}" type="datetimeFigureOut">
              <a:rPr lang="en-GB" smtClean="0"/>
              <a:t>12/01/2022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13568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40733-1CC2-4623-B2F8-7D3D6ACE94EF}" type="datetimeFigureOut">
              <a:rPr lang="en-GB" smtClean="0"/>
              <a:t>12/01/2022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847187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40733-1CC2-4623-B2F8-7D3D6ACE94EF}" type="datetimeFigureOut">
              <a:rPr lang="en-GB" smtClean="0"/>
              <a:t>12/01/2022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383476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40733-1CC2-4623-B2F8-7D3D6ACE94EF}" type="datetimeFigureOut">
              <a:rPr lang="en-GB" smtClean="0"/>
              <a:t>12/01/2022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2319426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40733-1CC2-4623-B2F8-7D3D6ACE94EF}" type="datetimeFigureOut">
              <a:rPr lang="en-GB" smtClean="0"/>
              <a:t>12/01/2022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963C1-E8E3-4166-B9C9-DD0C9888CFE7}" type="slidenum">
              <a:rPr lang="en-GB" smtClean="0"/>
              <a:t>‹#›</a:t>
            </a:fld>
            <a:endParaRPr lang="en-GB"/>
          </a:p>
        </p:txBody>
      </p:sp>
    </p:spTree>
    <p:extLst>
      <p:ext uri="{BB962C8B-B14F-4D97-AF65-F5344CB8AC3E}">
        <p14:creationId xmlns:p14="http://schemas.microsoft.com/office/powerpoint/2010/main" val="156089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E240733-1CC2-4623-B2F8-7D3D6ACE94EF}" type="datetimeFigureOut">
              <a:rPr lang="en-GB" smtClean="0"/>
              <a:t>12/01/2022</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9F963C1-E8E3-4166-B9C9-DD0C9888CFE7}" type="slidenum">
              <a:rPr lang="en-GB" smtClean="0"/>
              <a:t>‹#›</a:t>
            </a:fld>
            <a:endParaRPr lang="en-GB"/>
          </a:p>
        </p:txBody>
      </p:sp>
    </p:spTree>
    <p:extLst>
      <p:ext uri="{BB962C8B-B14F-4D97-AF65-F5344CB8AC3E}">
        <p14:creationId xmlns:p14="http://schemas.microsoft.com/office/powerpoint/2010/main" val="2420646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tel:+442033215208,,255942891# " TargetMode="External"/><Relationship Id="rId7" Type="http://schemas.openxmlformats.org/officeDocument/2006/relationships/image" Target="../media/image4.png"/><Relationship Id="rId2" Type="http://schemas.openxmlformats.org/officeDocument/2006/relationships/hyperlink" Target="https://teams.microsoft.com/l/meetup-join/19:meeting_ZTM2YWI3YmItNzg1OS00MjFhLTkwMDItMzliNWQ4MTMyMzY4@thread.v2/0?context=%7b%22Tid%22:%2237c354b2-85b0-47f5-b222-07b48d774ee3%22,%22Oid%22:%22f25f2efa-02bb-45f3-aeaa-adcb6d0994ff%22%7d" TargetMode="Externa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5" name="TextBox 4"/>
          <p:cNvSpPr txBox="1"/>
          <p:nvPr/>
        </p:nvSpPr>
        <p:spPr>
          <a:xfrm>
            <a:off x="251520" y="987574"/>
            <a:ext cx="8712968" cy="3954929"/>
          </a:xfrm>
          <a:prstGeom prst="rect">
            <a:avLst/>
          </a:prstGeom>
          <a:noFill/>
        </p:spPr>
        <p:txBody>
          <a:bodyPr wrap="square" rtlCol="0">
            <a:spAutoFit/>
          </a:bodyPr>
          <a:lstStyle/>
          <a:p>
            <a:r>
              <a:rPr lang="en-GB" sz="1200" dirty="0" smtClean="0"/>
              <a:t>We </a:t>
            </a:r>
            <a:r>
              <a:rPr lang="en-GB" sz="1200" dirty="0"/>
              <a:t>are pleased to announce that each month the Kent and Medway </a:t>
            </a:r>
            <a:r>
              <a:rPr lang="en-GB" sz="1200" dirty="0" smtClean="0"/>
              <a:t>Pathology- training and development </a:t>
            </a:r>
            <a:r>
              <a:rPr lang="en-GB" sz="1200" dirty="0"/>
              <a:t>Network </a:t>
            </a:r>
            <a:r>
              <a:rPr lang="en-GB" sz="1200" dirty="0" smtClean="0"/>
              <a:t> - will </a:t>
            </a:r>
            <a:r>
              <a:rPr lang="en-GB" sz="1200" dirty="0"/>
              <a:t>be presenting a CPD session delivered via MS Teams. Our first presentation is in January 2022, sessions will be recorded and uploaded to the new Network training and development collaborative space on NHS </a:t>
            </a:r>
            <a:r>
              <a:rPr lang="en-GB" sz="1200" dirty="0" smtClean="0"/>
              <a:t>Futures.</a:t>
            </a:r>
          </a:p>
          <a:p>
            <a:endParaRPr lang="en-GB" sz="1200" dirty="0" smtClean="0"/>
          </a:p>
          <a:p>
            <a:pPr algn="ctr"/>
            <a:r>
              <a:rPr lang="en-GB" b="1" i="1" dirty="0"/>
              <a:t>‘</a:t>
            </a:r>
            <a:r>
              <a:rPr lang="en-GB" b="1" dirty="0"/>
              <a:t>Surviving and Thriving in Biomedical Science</a:t>
            </a:r>
            <a:r>
              <a:rPr lang="en-GB" b="1" dirty="0" smtClean="0"/>
              <a:t>’</a:t>
            </a:r>
            <a:r>
              <a:rPr lang="en-GB" sz="1200" b="1" dirty="0" smtClean="0"/>
              <a:t>*</a:t>
            </a:r>
            <a:endParaRPr lang="en-GB" sz="1200" dirty="0"/>
          </a:p>
          <a:p>
            <a:pPr algn="ctr"/>
            <a:r>
              <a:rPr lang="en-GB" sz="1100" i="1" dirty="0">
                <a:solidFill>
                  <a:schemeClr val="tx2"/>
                </a:solidFill>
              </a:rPr>
              <a:t>Surviving and Thriving in Biomedical Science isn't all about the science.  </a:t>
            </a:r>
            <a:endParaRPr lang="en-GB" sz="1100" i="1" dirty="0" smtClean="0">
              <a:solidFill>
                <a:schemeClr val="tx2"/>
              </a:solidFill>
            </a:endParaRPr>
          </a:p>
          <a:p>
            <a:pPr algn="ctr"/>
            <a:r>
              <a:rPr lang="en-GB" sz="1100" i="1" dirty="0" smtClean="0">
                <a:solidFill>
                  <a:schemeClr val="tx2"/>
                </a:solidFill>
              </a:rPr>
              <a:t>Throughout </a:t>
            </a:r>
            <a:r>
              <a:rPr lang="en-GB" sz="1100" i="1" dirty="0">
                <a:solidFill>
                  <a:schemeClr val="tx2"/>
                </a:solidFill>
              </a:rPr>
              <a:t>your Biomedical Science career, you will come across many opportunities and challenges. </a:t>
            </a:r>
            <a:r>
              <a:rPr lang="en-GB" sz="1100" i="1" dirty="0" smtClean="0">
                <a:solidFill>
                  <a:schemeClr val="tx2"/>
                </a:solidFill>
              </a:rPr>
              <a:t>Based </a:t>
            </a:r>
            <a:r>
              <a:rPr lang="en-GB" sz="1100" i="1" dirty="0">
                <a:solidFill>
                  <a:schemeClr val="tx2"/>
                </a:solidFill>
              </a:rPr>
              <a:t>on theory and experience, this talk will give an insight into some of the skills needed to get the best out of yourself, your colleagues and your teams, so that you can learn to not </a:t>
            </a:r>
            <a:r>
              <a:rPr lang="en-GB" sz="1100" i="1" dirty="0" smtClean="0">
                <a:solidFill>
                  <a:schemeClr val="tx2"/>
                </a:solidFill>
              </a:rPr>
              <a:t>just </a:t>
            </a:r>
            <a:r>
              <a:rPr lang="en-GB" sz="1100" i="1" dirty="0">
                <a:solidFill>
                  <a:schemeClr val="tx2"/>
                </a:solidFill>
              </a:rPr>
              <a:t>survive, but also thrive!</a:t>
            </a:r>
          </a:p>
          <a:p>
            <a:pPr algn="ctr"/>
            <a:endParaRPr lang="en-GB" sz="1100" b="1" i="1" dirty="0" smtClean="0"/>
          </a:p>
          <a:p>
            <a:pPr algn="ctr"/>
            <a:r>
              <a:rPr lang="en-GB" sz="1200" b="1" i="1" dirty="0" smtClean="0"/>
              <a:t>Presented </a:t>
            </a:r>
            <a:r>
              <a:rPr lang="en-GB" sz="1200" b="1" i="1" dirty="0"/>
              <a:t>by</a:t>
            </a:r>
            <a:r>
              <a:rPr lang="en-GB" sz="1200" b="1" dirty="0"/>
              <a:t> Dr Jo Horne, Associate Dean National School Healthcare Science</a:t>
            </a:r>
            <a:endParaRPr lang="en-GB" sz="1200" dirty="0"/>
          </a:p>
          <a:p>
            <a:pPr algn="ctr"/>
            <a:r>
              <a:rPr lang="en-GB" sz="1200" b="1" dirty="0" smtClean="0"/>
              <a:t>On</a:t>
            </a:r>
            <a:r>
              <a:rPr lang="en-GB" sz="1200" dirty="0" smtClean="0"/>
              <a:t> </a:t>
            </a:r>
            <a:r>
              <a:rPr lang="en-GB" sz="1200" b="1" dirty="0" smtClean="0"/>
              <a:t>Wednesday </a:t>
            </a:r>
            <a:r>
              <a:rPr lang="en-GB" sz="1200" b="1" dirty="0"/>
              <a:t>26</a:t>
            </a:r>
            <a:r>
              <a:rPr lang="en-GB" sz="1200" b="1" baseline="30000" dirty="0"/>
              <a:t>th</a:t>
            </a:r>
            <a:r>
              <a:rPr lang="en-GB" sz="1200" b="1" dirty="0"/>
              <a:t> January @ 12:30- </a:t>
            </a:r>
            <a:r>
              <a:rPr lang="en-GB" sz="1200" b="1" dirty="0" smtClean="0"/>
              <a:t>13:30</a:t>
            </a:r>
            <a:endParaRPr lang="en-GB" sz="1200" dirty="0" smtClean="0"/>
          </a:p>
          <a:p>
            <a:pPr algn="ctr"/>
            <a:r>
              <a:rPr lang="en-GB" sz="1200" b="1" dirty="0" smtClean="0"/>
              <a:t>All welcome!</a:t>
            </a:r>
          </a:p>
          <a:p>
            <a:pPr algn="ctr"/>
            <a:endParaRPr lang="en-GB" sz="1100" b="1" dirty="0"/>
          </a:p>
          <a:p>
            <a:pPr algn="ctr"/>
            <a:endParaRPr lang="en-GB" sz="1100" b="1" dirty="0" smtClean="0"/>
          </a:p>
          <a:p>
            <a:pPr algn="ctr"/>
            <a:endParaRPr lang="en-GB" sz="1100" b="1" dirty="0" smtClean="0"/>
          </a:p>
          <a:p>
            <a:pPr algn="ctr"/>
            <a:endParaRPr lang="en-GB" sz="1100" b="1" dirty="0"/>
          </a:p>
          <a:p>
            <a:pPr algn="ctr"/>
            <a:endParaRPr lang="en-GB" sz="1100" b="1" dirty="0"/>
          </a:p>
          <a:p>
            <a:r>
              <a:rPr lang="en-GB" sz="1000" dirty="0" smtClean="0"/>
              <a:t>Please </a:t>
            </a:r>
            <a:r>
              <a:rPr lang="en-GB" sz="1000" dirty="0"/>
              <a:t>note: Attendees are encouraged to complete a departmental reflective template following the live or recorded session (speak with training officer/ manager if further information required). We strive to allow time for reflection within the allocated session time.</a:t>
            </a:r>
          </a:p>
          <a:p>
            <a:r>
              <a:rPr lang="en-GB" sz="1000" dirty="0"/>
              <a:t> </a:t>
            </a:r>
          </a:p>
          <a:p>
            <a:r>
              <a:rPr lang="en-GB" sz="900" i="1" dirty="0" smtClean="0"/>
              <a:t>*</a:t>
            </a:r>
            <a:r>
              <a:rPr lang="en-GB" sz="900" i="1" dirty="0"/>
              <a:t>this session will be attended by both Kent and Medway and Sussex </a:t>
            </a:r>
            <a:r>
              <a:rPr lang="en-GB" sz="900" i="1" dirty="0" smtClean="0"/>
              <a:t>Trust </a:t>
            </a:r>
            <a:r>
              <a:rPr lang="en-GB" sz="900" i="1" dirty="0"/>
              <a:t>colleagues</a:t>
            </a:r>
            <a:r>
              <a:rPr lang="en-GB" sz="900" i="1" dirty="0" smtClean="0"/>
              <a:t>.</a:t>
            </a:r>
            <a:endParaRPr lang="en-GB" sz="900" dirty="0">
              <a:solidFill>
                <a:schemeClr val="tx2"/>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2017644735"/>
              </p:ext>
            </p:extLst>
          </p:nvPr>
        </p:nvGraphicFramePr>
        <p:xfrm>
          <a:off x="2555776" y="3447291"/>
          <a:ext cx="6220490" cy="350520"/>
        </p:xfrm>
        <a:graphic>
          <a:graphicData uri="http://schemas.openxmlformats.org/drawingml/2006/table">
            <a:tbl>
              <a:tblPr firstRow="1" firstCol="1" bandRow="1">
                <a:tableStyleId>{5C22544A-7EE6-4342-B048-85BDC9FD1C3A}</a:tableStyleId>
              </a:tblPr>
              <a:tblGrid>
                <a:gridCol w="2160240"/>
                <a:gridCol w="4060250"/>
              </a:tblGrid>
              <a:tr h="301794">
                <a:tc>
                  <a:txBody>
                    <a:bodyPr/>
                    <a:lstStyle/>
                    <a:p>
                      <a:pPr algn="ctr">
                        <a:lnSpc>
                          <a:spcPct val="115000"/>
                        </a:lnSpc>
                        <a:spcAft>
                          <a:spcPts val="0"/>
                        </a:spcAft>
                      </a:pPr>
                      <a:r>
                        <a:rPr lang="en-GB" sz="1000" u="sng" dirty="0">
                          <a:solidFill>
                            <a:schemeClr val="tx1"/>
                          </a:solidFill>
                          <a:effectLst/>
                          <a:hlinkClick r:id="rId2" tooltip="https://teams.microsoft.com/l/meetup-join/19%3ameeting_ztm2ywi3ymitnzg1os00mjfhltkwmditmzlinwq4mtmymzy4%40thread.v2/0?context=%7b%22tid%22%3a%2237c354b2-85b0-47f5-b222-07b48d774ee3%22%2c%22oid%22%3a%22f25f2efa-02bb-45f3-aeaa-adcb6d0994ff%22%7d"/>
                        </a:rPr>
                        <a:t>Click here to join the </a:t>
                      </a:r>
                      <a:r>
                        <a:rPr lang="en-GB" sz="1000" u="sng" dirty="0" smtClean="0">
                          <a:solidFill>
                            <a:schemeClr val="tx1"/>
                          </a:solidFill>
                          <a:effectLst/>
                          <a:hlinkClick r:id="rId2" tooltip="https://teams.microsoft.com/l/meetup-join/19%3ameeting_ztm2ywi3ymitnzg1os00mjfhltkwmditmzlinwq4mtmymzy4%40thread.v2/0?context=%7b%22tid%22%3a%2237c354b2-85b0-47f5-b222-07b48d774ee3%22%2c%22oid%22%3a%22f25f2efa-02bb-45f3-aeaa-adcb6d0994ff%22%7d"/>
                        </a:rPr>
                        <a:t>MS Teams meeting</a:t>
                      </a:r>
                      <a:endParaRPr lang="en-GB" sz="1000" dirty="0">
                        <a:solidFill>
                          <a:schemeClr val="tx1"/>
                        </a:solidFill>
                        <a:effectLst/>
                        <a:latin typeface="Calibri"/>
                        <a:ea typeface="Calibri"/>
                        <a:cs typeface="Times New Roman"/>
                      </a:endParaRPr>
                    </a:p>
                  </a:txBody>
                  <a:tcPr marL="62706" marR="62706"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000" u="sng" dirty="0" smtClean="0">
                          <a:solidFill>
                            <a:schemeClr val="tx1"/>
                          </a:solidFill>
                          <a:effectLst/>
                          <a:hlinkClick r:id="rId3" tooltip="tel:+442033215208,,255942891# "/>
                        </a:rPr>
                        <a:t>+44 20 3321 5208,,255942891#</a:t>
                      </a:r>
                      <a:r>
                        <a:rPr lang="en-GB" sz="1000" dirty="0" smtClean="0">
                          <a:solidFill>
                            <a:schemeClr val="tx1"/>
                          </a:solidFill>
                          <a:effectLst/>
                        </a:rPr>
                        <a:t>   </a:t>
                      </a:r>
                    </a:p>
                    <a:p>
                      <a:pPr algn="ctr">
                        <a:lnSpc>
                          <a:spcPct val="115000"/>
                        </a:lnSpc>
                        <a:spcAft>
                          <a:spcPts val="0"/>
                        </a:spcAft>
                      </a:pPr>
                      <a:r>
                        <a:rPr lang="en-GB" sz="1000" dirty="0" smtClean="0">
                          <a:solidFill>
                            <a:schemeClr val="tx1"/>
                          </a:solidFill>
                          <a:effectLst/>
                        </a:rPr>
                        <a:t>Phone Conference ID: 255 942 891# </a:t>
                      </a:r>
                      <a:endParaRPr lang="en-GB" sz="1000" dirty="0">
                        <a:solidFill>
                          <a:schemeClr val="tx1"/>
                        </a:solidFill>
                        <a:effectLst/>
                        <a:latin typeface="Calibri"/>
                        <a:ea typeface="Calibri"/>
                        <a:cs typeface="Times New Roman"/>
                      </a:endParaRPr>
                    </a:p>
                  </a:txBody>
                  <a:tcPr marL="62706" marR="62706"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832" y="3219822"/>
            <a:ext cx="731912" cy="731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NHS logo for A4 10mm - RGB Blu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336" y="328710"/>
            <a:ext cx="1006475" cy="4064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p:cNvSpPr>
            <a:spLocks noChangeArrowheads="1"/>
          </p:cNvSpPr>
          <p:nvPr/>
        </p:nvSpPr>
        <p:spPr bwMode="auto">
          <a:xfrm>
            <a:off x="3275856" y="343324"/>
            <a:ext cx="432048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en-US" sz="1400" b="1" dirty="0">
                <a:latin typeface="Arial" pitchFamily="34" charset="0"/>
                <a:ea typeface="Calibri" pitchFamily="34" charset="0"/>
                <a:cs typeface="Arial" pitchFamily="34" charset="0"/>
              </a:rPr>
              <a:t> </a:t>
            </a:r>
            <a:r>
              <a:rPr lang="en-GB" altLang="en-US" sz="1400" b="1" dirty="0" smtClean="0">
                <a:latin typeface="Arial" pitchFamily="34" charset="0"/>
                <a:ea typeface="Calibri" pitchFamily="34" charset="0"/>
                <a:cs typeface="Arial" pitchFamily="34" charset="0"/>
              </a:rPr>
              <a:t>	</a:t>
            </a:r>
            <a:r>
              <a:rPr kumimoji="0" lang="en-GB" alt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Kent and Medway Pathology Network </a:t>
            </a: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4" name="Picture 13"/>
          <p:cNvPicPr>
            <a:picLocks noChangeAspect="1"/>
          </p:cNvPicPr>
          <p:nvPr/>
        </p:nvPicPr>
        <p:blipFill>
          <a:blip r:embed="rId6"/>
          <a:stretch>
            <a:fillRect/>
          </a:stretch>
        </p:blipFill>
        <p:spPr>
          <a:xfrm>
            <a:off x="251520" y="154740"/>
            <a:ext cx="2490716" cy="684947"/>
          </a:xfrm>
          <a:prstGeom prst="rect">
            <a:avLst/>
          </a:prstGeom>
        </p:spPr>
      </p:pic>
      <p:pic>
        <p:nvPicPr>
          <p:cNvPr id="1029" name="Picture 5" descr="File:Microsoft Office Teams (2018–present).svg - Wikimedia Common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7584" y="3373745"/>
            <a:ext cx="455985" cy="424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320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TotalTime>
  <Words>93</Words>
  <Application>Microsoft Office PowerPoint</Application>
  <PresentationFormat>On-screen Show (16:9)</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NEL CSU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Manpreet Bhogal</dc:creator>
  <cp:lastModifiedBy>Manpreet Bhogal</cp:lastModifiedBy>
  <cp:revision>11</cp:revision>
  <dcterms:created xsi:type="dcterms:W3CDTF">2022-01-10T08:57:27Z</dcterms:created>
  <dcterms:modified xsi:type="dcterms:W3CDTF">2022-01-12T15:22:30Z</dcterms:modified>
</cp:coreProperties>
</file>